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25199975" cy="35999738"/>
  <p:notesSz cx="6797675" cy="9928225"/>
  <p:defaultTextStyle>
    <a:defPPr>
      <a:defRPr lang="en-US"/>
    </a:defPPr>
    <a:lvl1pPr marL="0" algn="l" defTabSz="2937409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1pPr>
    <a:lvl2pPr marL="1468704" algn="l" defTabSz="2937409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2pPr>
    <a:lvl3pPr marL="2937409" algn="l" defTabSz="2937409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3pPr>
    <a:lvl4pPr marL="4406113" algn="l" defTabSz="2937409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4pPr>
    <a:lvl5pPr marL="5874818" algn="l" defTabSz="2937409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5pPr>
    <a:lvl6pPr marL="7343522" algn="l" defTabSz="2937409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6pPr>
    <a:lvl7pPr marL="8812227" algn="l" defTabSz="2937409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7pPr>
    <a:lvl8pPr marL="10280931" algn="l" defTabSz="2937409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8pPr>
    <a:lvl9pPr marL="11749636" algn="l" defTabSz="2937409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9130"/>
    <a:srgbClr val="0C8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660"/>
  </p:normalViewPr>
  <p:slideViewPr>
    <p:cSldViewPr snapToGrid="0">
      <p:cViewPr varScale="1">
        <p:scale>
          <a:sx n="20" d="100"/>
          <a:sy n="20" d="100"/>
        </p:scale>
        <p:origin x="16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5680A6A-01FF-481F-82A6-F0193B5740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1657D61-7286-4436-A854-C370184889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0CA33-71FD-4A02-BA05-60C92A560E57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F75ECB8-BD46-42E3-8F77-B5280EE15D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C141162-6019-4767-A306-2B8B36935E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72D88-C8D0-4BDB-9B7A-F7A9D912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960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1D462-14DA-465E-9F88-5937E39AC51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5675" y="1241425"/>
            <a:ext cx="23463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CC996-01E7-4EE0-A879-9B5CDDE5C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957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E601-F6F3-49A0-A448-A187E5B15921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BFB8-65DC-4319-BAEE-DE885FE2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E601-F6F3-49A0-A448-A187E5B15921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BFB8-65DC-4319-BAEE-DE885FE2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5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E601-F6F3-49A0-A448-A187E5B15921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BFB8-65DC-4319-BAEE-DE885FE2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0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E601-F6F3-49A0-A448-A187E5B15921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BFB8-65DC-4319-BAEE-DE885FE2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6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E601-F6F3-49A0-A448-A187E5B15921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BFB8-65DC-4319-BAEE-DE885FE2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6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E601-F6F3-49A0-A448-A187E5B15921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BFB8-65DC-4319-BAEE-DE885FE2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7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E601-F6F3-49A0-A448-A187E5B15921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BFB8-65DC-4319-BAEE-DE885FE2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9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E601-F6F3-49A0-A448-A187E5B15921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BFB8-65DC-4319-BAEE-DE885FE2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8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E601-F6F3-49A0-A448-A187E5B15921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BFB8-65DC-4319-BAEE-DE885FE2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1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E601-F6F3-49A0-A448-A187E5B15921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BFB8-65DC-4319-BAEE-DE885FE2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4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E601-F6F3-49A0-A448-A187E5B15921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BFB8-65DC-4319-BAEE-DE885FE2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3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4E601-F6F3-49A0-A448-A187E5B15921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1BFB8-65DC-4319-BAEE-DE885FE2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0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391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14</cp:revision>
  <cp:lastPrinted>2025-10-08T11:14:58Z</cp:lastPrinted>
  <dcterms:created xsi:type="dcterms:W3CDTF">2025-10-07T08:27:17Z</dcterms:created>
  <dcterms:modified xsi:type="dcterms:W3CDTF">2025-10-11T04:42:28Z</dcterms:modified>
</cp:coreProperties>
</file>